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9811" autoAdjust="0"/>
  </p:normalViewPr>
  <p:slideViewPr>
    <p:cSldViewPr>
      <p:cViewPr varScale="1">
        <p:scale>
          <a:sx n="47" d="100"/>
          <a:sy n="47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EAE62BF-659E-4744-ACD7-D709CA067A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1411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36E13B-3267-4A1E-80D0-90CC54F667CA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4083A5-7CB2-43D1-8CDB-0831AF3E8125}" type="slidenum">
              <a:rPr lang="en-US"/>
              <a:pPr/>
              <a:t>14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DF0AA0-8C25-4C1F-B1DD-2C2541821619}" type="slidenum">
              <a:rPr lang="en-US"/>
              <a:pPr/>
              <a:t>15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9A5F7F-0C59-4430-9425-FBCAD781A961}" type="slidenum">
              <a:rPr lang="en-US"/>
              <a:pPr/>
              <a:t>18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FA3A98-508F-4D27-8D02-9794713519D2}" type="slidenum">
              <a:rPr lang="en-US"/>
              <a:pPr/>
              <a:t>3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31AA55-C7DB-47AE-8256-793DE2CB1E6F}" type="slidenum">
              <a:rPr lang="en-US"/>
              <a:pPr/>
              <a:t>4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955252-2B73-4CA1-A78B-18366327B2E0}" type="slidenum">
              <a:rPr lang="en-US"/>
              <a:pPr/>
              <a:t>5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E4A9EB-2484-48E9-B5D8-6690B25940CF}" type="slidenum">
              <a:rPr lang="en-US"/>
              <a:pPr/>
              <a:t>6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1B5CF9-AAF7-417D-89C7-98E0C0514AD0}" type="slidenum">
              <a:rPr lang="en-US"/>
              <a:pPr/>
              <a:t>7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36E631-3DA2-4F4F-8444-0F903EC21873}" type="slidenum">
              <a:rPr lang="en-US"/>
              <a:pPr/>
              <a:t>8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218FDB-8AE0-41EB-8993-52B562853B3C}" type="slidenum">
              <a:rPr lang="en-US"/>
              <a:pPr/>
              <a:t>9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C65B56-0893-40BF-AAC6-258F819BCB1D}" type="slidenum">
              <a:rPr lang="en-US"/>
              <a:pPr/>
              <a:t>12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D63E-0A46-4C44-8EC9-FCEC3D069A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667D1-77A8-461E-86DE-A134CE7A6C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40ABB-E1C9-43AF-A59E-660221900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84BE5-8EBF-44FC-8846-4C2975C5F6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8A84-9A70-41F5-BEAC-62CB5D83D6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38F6-9B0B-4917-8CDF-39E6EBC8B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3DD0-523A-4714-ADFB-AB60806BE6D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BDA1-38C6-4DD7-B0FF-5FD14618AB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90C2B-AA88-4122-A43F-39B2E03B0D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97126-14C2-4FC8-9A7A-6D352F65534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D9E8F-F7A8-40A0-89E7-376D7C9E5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89A301B4-B66C-46E8-B485-E0AD757AC0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EDUC </a:t>
            </a:r>
            <a:r>
              <a:rPr lang="en-US" dirty="0" smtClean="0"/>
              <a:t>7215X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Educational Software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85800"/>
            <a:ext cx="8153400" cy="4572000"/>
          </a:xfrm>
        </p:spPr>
        <p:txBody>
          <a:bodyPr>
            <a:noAutofit/>
          </a:bodyPr>
          <a:lstStyle/>
          <a:p>
            <a:r>
              <a:rPr lang="en-US" sz="3600" dirty="0"/>
              <a:t>Creativity Software</a:t>
            </a:r>
          </a:p>
          <a:p>
            <a:pPr lvl="1"/>
            <a:r>
              <a:rPr lang="en-US" sz="3200" dirty="0"/>
              <a:t>Allows students to start with a blank canvas or templates and use their imaginations and ingenuity using the tools provided</a:t>
            </a:r>
          </a:p>
          <a:p>
            <a:pPr lvl="1"/>
            <a:r>
              <a:rPr lang="en-US" sz="3200" dirty="0"/>
              <a:t>Examples: Microsoft Office, </a:t>
            </a:r>
            <a:r>
              <a:rPr lang="en-US" sz="3200" dirty="0" err="1"/>
              <a:t>Hyperstudio</a:t>
            </a:r>
            <a:r>
              <a:rPr lang="en-US" sz="3200" dirty="0"/>
              <a:t>, Inspiration, </a:t>
            </a:r>
            <a:r>
              <a:rPr lang="en-US" sz="3200" dirty="0" err="1"/>
              <a:t>Kidspiration</a:t>
            </a:r>
            <a:r>
              <a:rPr lang="en-US" sz="3200" dirty="0"/>
              <a:t>, Photoshop, Kid Pix, Storybook Weaver, Adobe Photo Elements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0"/>
            <a:ext cx="7848600" cy="1600200"/>
          </a:xfrm>
        </p:spPr>
        <p:txBody>
          <a:bodyPr>
            <a:normAutofit/>
          </a:bodyPr>
          <a:lstStyle/>
          <a:p>
            <a:r>
              <a:rPr lang="en-US" dirty="0"/>
              <a:t>Critical Thinking Software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90600"/>
            <a:ext cx="8305800" cy="3962400"/>
          </a:xfrm>
        </p:spPr>
        <p:txBody>
          <a:bodyPr>
            <a:normAutofit/>
          </a:bodyPr>
          <a:lstStyle/>
          <a:p>
            <a:r>
              <a:rPr lang="en-US" sz="3200" dirty="0"/>
              <a:t>Applications that stimulate students to use critical thinking skills in a variety of ways.</a:t>
            </a:r>
          </a:p>
          <a:p>
            <a:r>
              <a:rPr lang="en-US" sz="3200" dirty="0"/>
              <a:t>Students are often presented with a problem and a variety of ways to solve the problem.</a:t>
            </a:r>
          </a:p>
          <a:p>
            <a:r>
              <a:rPr lang="en-US" sz="3200" dirty="0"/>
              <a:t>Examples: Carmen </a:t>
            </a:r>
            <a:r>
              <a:rPr lang="en-US" sz="3200" dirty="0" err="1"/>
              <a:t>Sandiego</a:t>
            </a:r>
            <a:r>
              <a:rPr lang="en-US" sz="3200" dirty="0"/>
              <a:t> Series, Super Solvers Mission T.H.I.N.K., </a:t>
            </a:r>
            <a:r>
              <a:rPr lang="en-US" sz="3200" dirty="0" err="1"/>
              <a:t>GeoSafari</a:t>
            </a:r>
            <a:r>
              <a:rPr lang="en-US" sz="3200" dirty="0"/>
              <a:t> Series, </a:t>
            </a:r>
            <a:r>
              <a:rPr lang="en-US" sz="3200" dirty="0" err="1"/>
              <a:t>Zoombini</a:t>
            </a:r>
            <a:endParaRPr lang="en-US" sz="32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Early Learning Software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685800"/>
            <a:ext cx="7543800" cy="4343400"/>
          </a:xfrm>
        </p:spPr>
        <p:txBody>
          <a:bodyPr>
            <a:normAutofit/>
          </a:bodyPr>
          <a:lstStyle/>
          <a:p>
            <a:r>
              <a:rPr lang="en-US" sz="3200" dirty="0"/>
              <a:t>Designed to provide students in grades K-3 with a development head start in reading, language arts, math, science and other curriculum areas.</a:t>
            </a:r>
          </a:p>
          <a:p>
            <a:r>
              <a:rPr lang="en-US" sz="3200" dirty="0"/>
              <a:t>Examples: </a:t>
            </a:r>
            <a:r>
              <a:rPr lang="en-US" sz="3200" dirty="0" err="1"/>
              <a:t>Kidspiration</a:t>
            </a:r>
            <a:r>
              <a:rPr lang="en-US" sz="3200" dirty="0"/>
              <a:t>, Millie’s Math House, Living Books Library, Sammy’s Science House, Jump Start Series, Reader Rabbit’s Reading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ESL/Foreign Language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Provide K-12 students with assistance in learning English and other languages.</a:t>
            </a:r>
          </a:p>
          <a:p>
            <a:r>
              <a:rPr lang="en-US" sz="3200" dirty="0"/>
              <a:t>Enable students to practice their skills in a non-threatening environment</a:t>
            </a:r>
          </a:p>
          <a:p>
            <a:r>
              <a:rPr lang="en-US" sz="3200" dirty="0"/>
              <a:t>Examples: English Express Deluxe, The </a:t>
            </a:r>
            <a:r>
              <a:rPr lang="en-US" sz="3200" dirty="0" err="1"/>
              <a:t>Heartsoft</a:t>
            </a:r>
            <a:r>
              <a:rPr lang="en-US" sz="3200" dirty="0"/>
              <a:t> </a:t>
            </a:r>
            <a:r>
              <a:rPr lang="en-US" sz="3200" dirty="0" err="1"/>
              <a:t>BestSellers</a:t>
            </a:r>
            <a:r>
              <a:rPr lang="en-US" sz="3200" dirty="0"/>
              <a:t> </a:t>
            </a:r>
            <a:r>
              <a:rPr lang="en-US" sz="3200" dirty="0" err="1"/>
              <a:t>ESl</a:t>
            </a:r>
            <a:r>
              <a:rPr lang="en-US" sz="3200" dirty="0"/>
              <a:t> Version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Language Arts Software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Available for all grades and supports student learning throughout the reading and writing process.</a:t>
            </a:r>
          </a:p>
          <a:p>
            <a:r>
              <a:rPr lang="en-US" sz="3200" dirty="0"/>
              <a:t>Examples: Reading Blaster, </a:t>
            </a:r>
            <a:r>
              <a:rPr lang="en-US" sz="3200" dirty="0" err="1"/>
              <a:t>mPOwer</a:t>
            </a:r>
            <a:r>
              <a:rPr lang="en-US" sz="3200" dirty="0"/>
              <a:t>, Cornerstone Reading, Orchard Reading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Math &amp; Science Software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685800"/>
            <a:ext cx="8001000" cy="4648200"/>
          </a:xfrm>
        </p:spPr>
        <p:txBody>
          <a:bodyPr>
            <a:noAutofit/>
          </a:bodyPr>
          <a:lstStyle/>
          <a:p>
            <a:r>
              <a:rPr lang="en-US" sz="3200" dirty="0"/>
              <a:t>Math applications help students master basic and complex mathematics for all level.</a:t>
            </a:r>
          </a:p>
          <a:p>
            <a:r>
              <a:rPr lang="en-US" sz="3200" dirty="0"/>
              <a:t>Science applications assist students in learning a wide variety of science concepts.</a:t>
            </a:r>
          </a:p>
          <a:p>
            <a:pPr lvl="1"/>
            <a:r>
              <a:rPr lang="en-US" sz="2800" dirty="0"/>
              <a:t>Multimedia science applications can assist in mastering difficult or abstract concepts by providing a visual representation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Math &amp; Science Software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Math: Math Advantage Series, Geometer Sketchpad, Math Blaster, Math Workshop Deluxe, Mighty Math, </a:t>
            </a:r>
            <a:r>
              <a:rPr lang="en-US" sz="3200" dirty="0" err="1"/>
              <a:t>Tessallation</a:t>
            </a:r>
            <a:r>
              <a:rPr lang="en-US" sz="3200" dirty="0"/>
              <a:t> Exploration, Mastering Algebra, Cornerstone Math</a:t>
            </a:r>
          </a:p>
          <a:p>
            <a:r>
              <a:rPr lang="en-US" sz="3200" dirty="0"/>
              <a:t>Science: </a:t>
            </a:r>
            <a:r>
              <a:rPr lang="en-US" sz="3200" dirty="0" err="1"/>
              <a:t>Thinkin</a:t>
            </a:r>
            <a:r>
              <a:rPr lang="en-US" sz="3200" dirty="0"/>
              <a:t>’ Science, The Ultimate Human Body, </a:t>
            </a:r>
            <a:r>
              <a:rPr lang="en-US" sz="3200" dirty="0" err="1"/>
              <a:t>GeoSafari</a:t>
            </a:r>
            <a:r>
              <a:rPr lang="en-US" sz="3200" dirty="0"/>
              <a:t>, Science Court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Social Studies Software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Encourages higher-order thinking skills, provide reinforcement of facts and allow students to define their own path.</a:t>
            </a:r>
          </a:p>
          <a:p>
            <a:r>
              <a:rPr lang="en-US" sz="3200" dirty="0"/>
              <a:t>History of the World, Oregon Trail, </a:t>
            </a:r>
            <a:r>
              <a:rPr lang="en-US" sz="3200" dirty="0" err="1"/>
              <a:t>Timeliner</a:t>
            </a:r>
            <a:r>
              <a:rPr lang="en-US" sz="3200" dirty="0"/>
              <a:t>, American History Series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Software Evaluation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533400"/>
            <a:ext cx="8229600" cy="4648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Evaluate for appropriateness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Review the accuracy of the content for its validity-most important area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Consider its relevance to the curriculum standards and goals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Consider the technical support and documentation the software offers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Look at the ability or academic level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How well does it present itself and how well it works-user-friendliness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Obtain student feedback</a:t>
            </a:r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/>
              <a:t>K-12 Educational Software Applications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An educational software is used to support teaching and learning of subject related content.</a:t>
            </a:r>
          </a:p>
          <a:p>
            <a:r>
              <a:rPr lang="en-US" sz="3200" dirty="0"/>
              <a:t>Interactive multimedia applications enrich the learning process by providing individualized instruction and explorations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0"/>
            <a:ext cx="8077200" cy="1600200"/>
          </a:xfrm>
        </p:spPr>
        <p:txBody>
          <a:bodyPr>
            <a:normAutofit fontScale="90000"/>
          </a:bodyPr>
          <a:lstStyle/>
          <a:p>
            <a:r>
              <a:rPr lang="en-US" dirty="0"/>
              <a:t>Computer Assisted Instruction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685800"/>
            <a:ext cx="7543800" cy="4267200"/>
          </a:xfrm>
        </p:spPr>
        <p:txBody>
          <a:bodyPr/>
          <a:lstStyle/>
          <a:p>
            <a:r>
              <a:rPr lang="en-US" sz="3200" dirty="0"/>
              <a:t>Software designed to help teach facts, information and or skills associated with subject-related materials</a:t>
            </a:r>
          </a:p>
          <a:p>
            <a:pPr>
              <a:buFont typeface="Wingdings" pitchFamily="2" charset="2"/>
              <a:buNone/>
            </a:pPr>
            <a:endParaRPr lang="en-US" sz="3200" dirty="0"/>
          </a:p>
          <a:p>
            <a:r>
              <a:rPr lang="en-US" sz="3200" dirty="0"/>
              <a:t>Other names:</a:t>
            </a:r>
          </a:p>
          <a:p>
            <a:pPr lvl="1"/>
            <a:r>
              <a:rPr lang="en-US" sz="2800" dirty="0"/>
              <a:t>CBI-Computer-based instruction</a:t>
            </a:r>
          </a:p>
          <a:p>
            <a:pPr lvl="1"/>
            <a:r>
              <a:rPr lang="en-US" sz="2800" dirty="0"/>
              <a:t>CAL-Computer-aided </a:t>
            </a:r>
            <a:r>
              <a:rPr lang="en-US" sz="2800" dirty="0" smtClean="0"/>
              <a:t>learning</a:t>
            </a:r>
            <a:endParaRPr lang="en-US" sz="24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Drill &amp; Practice Software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685800"/>
            <a:ext cx="7543800" cy="43434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dirty="0"/>
              <a:t>Software that first supplies factual information and then through repetitive exercises allows students to continue work on the specific materials to remember the information/skills</a:t>
            </a:r>
          </a:p>
          <a:p>
            <a:pPr>
              <a:lnSpc>
                <a:spcPct val="90000"/>
              </a:lnSpc>
            </a:pPr>
            <a:r>
              <a:rPr lang="en-US" sz="3200" dirty="0"/>
              <a:t>Effective for learning basic skills and remediation</a:t>
            </a:r>
          </a:p>
          <a:p>
            <a:pPr>
              <a:lnSpc>
                <a:spcPct val="90000"/>
              </a:lnSpc>
            </a:pPr>
            <a:r>
              <a:rPr lang="en-US" sz="3200" dirty="0"/>
              <a:t>Another name: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Skills-reinforcement software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Educational Games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458200" cy="4495800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Majority of educational games available as </a:t>
            </a:r>
            <a:r>
              <a:rPr lang="en-US" sz="3200" dirty="0" err="1"/>
              <a:t>CD-Roms</a:t>
            </a:r>
            <a:r>
              <a:rPr lang="en-US" sz="3200" dirty="0"/>
              <a:t> or </a:t>
            </a:r>
            <a:r>
              <a:rPr lang="en-US" sz="3200" dirty="0" err="1"/>
              <a:t>DVD-Roms</a:t>
            </a:r>
            <a:r>
              <a:rPr lang="en-US" sz="3200" dirty="0"/>
              <a:t> and on the Web</a:t>
            </a:r>
          </a:p>
          <a:p>
            <a:r>
              <a:rPr lang="en-US" sz="3200" dirty="0"/>
              <a:t>Usually has a set of rules and students can compete against other students or the game itself.</a:t>
            </a:r>
          </a:p>
          <a:p>
            <a:r>
              <a:rPr lang="en-US" sz="3200" dirty="0"/>
              <a:t>Carmen </a:t>
            </a:r>
            <a:r>
              <a:rPr lang="en-US" sz="3200" dirty="0" err="1"/>
              <a:t>Sandiego</a:t>
            </a:r>
            <a:r>
              <a:rPr lang="en-US" sz="3200" dirty="0"/>
              <a:t>- students chase Carmen </a:t>
            </a:r>
            <a:r>
              <a:rPr lang="en-US" sz="3200" dirty="0" err="1"/>
              <a:t>Sandiego</a:t>
            </a:r>
            <a:r>
              <a:rPr lang="en-US" sz="3200" dirty="0"/>
              <a:t> around the world while learning geography, cultures, astronomy, music and history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Tutorials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Teaching program designed to help individuals learn how to use a product or concept.</a:t>
            </a:r>
          </a:p>
          <a:p>
            <a:r>
              <a:rPr lang="en-US" sz="3200" dirty="0"/>
              <a:t>Many software products contain built-in tutorials to teach you how to use the software.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/>
              <a:t>Educational Computer Simulations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Computerized model of real life that represents a physical or simulated process</a:t>
            </a:r>
            <a:r>
              <a:rPr lang="en-US" sz="3200" dirty="0" smtClean="0"/>
              <a:t>. </a:t>
            </a:r>
            <a:endParaRPr lang="en-US" sz="3200" dirty="0"/>
          </a:p>
          <a:p>
            <a:r>
              <a:rPr lang="en-US" sz="3200" dirty="0"/>
              <a:t>Offer learners the opportunity to manipulate variable that affect the outcomes of the experience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Simulations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SimCity, </a:t>
            </a:r>
            <a:r>
              <a:rPr lang="en-US" sz="3200" dirty="0" err="1"/>
              <a:t>Sim</a:t>
            </a:r>
            <a:r>
              <a:rPr lang="en-US" sz="3200" dirty="0"/>
              <a:t> Theme Park &amp; </a:t>
            </a:r>
            <a:r>
              <a:rPr lang="en-US" sz="3200" dirty="0" err="1"/>
              <a:t>Sim</a:t>
            </a:r>
            <a:r>
              <a:rPr lang="en-US" sz="3200" dirty="0"/>
              <a:t> Coaster let students design, interact and provide more accurate explanations and examples of real life.</a:t>
            </a:r>
          </a:p>
          <a:p>
            <a:r>
              <a:rPr lang="en-US" sz="3200" dirty="0"/>
              <a:t>SimCity is very popular in education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Science Court- students have to make real world decisions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 dirty="0"/>
              <a:t>Applications for Students with </a:t>
            </a:r>
            <a:r>
              <a:rPr lang="en-US" sz="3500" dirty="0" smtClean="0"/>
              <a:t>Disabilities – Assistive Technology</a:t>
            </a:r>
            <a:endParaRPr lang="en-US" sz="3500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685800"/>
            <a:ext cx="7543800" cy="42672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Educational software offers unique advantage to students with physical impairments and learning disabilities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Visually impaired students benefit from the audio capabilities of multimedia applications as well as the use of graphics and large font sizes.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Hearing impaired students benefit from graphics, animation and videos.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Many software companies also offer closed captioning or sign language.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509</TotalTime>
  <Words>727</Words>
  <Application>Microsoft Office PowerPoint</Application>
  <PresentationFormat>On-screen Show (4:3)</PresentationFormat>
  <Paragraphs>82</Paragraphs>
  <Slides>18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NewsPrint</vt:lpstr>
      <vt:lpstr>EDUC 7215X</vt:lpstr>
      <vt:lpstr>K-12 Educational Software Applications</vt:lpstr>
      <vt:lpstr>Computer Assisted Instruction</vt:lpstr>
      <vt:lpstr>Drill &amp; Practice Software</vt:lpstr>
      <vt:lpstr>Educational Games</vt:lpstr>
      <vt:lpstr>Tutorials</vt:lpstr>
      <vt:lpstr>Educational Computer Simulations</vt:lpstr>
      <vt:lpstr>Simulations</vt:lpstr>
      <vt:lpstr>Applications for Students with Disabilities – Assistive Technology</vt:lpstr>
      <vt:lpstr>Educational Software</vt:lpstr>
      <vt:lpstr>Critical Thinking Software</vt:lpstr>
      <vt:lpstr>Early Learning Software</vt:lpstr>
      <vt:lpstr>ESL/Foreign Language</vt:lpstr>
      <vt:lpstr>Language Arts Software</vt:lpstr>
      <vt:lpstr>Math &amp; Science Software</vt:lpstr>
      <vt:lpstr>Math &amp; Science Software</vt:lpstr>
      <vt:lpstr>Social Studies Software</vt:lpstr>
      <vt:lpstr>Software Evaluation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 784.1 &amp; 784.2</dc:title>
  <dc:creator>vedwards</dc:creator>
  <cp:lastModifiedBy>Edwards Valrie</cp:lastModifiedBy>
  <cp:revision>24</cp:revision>
  <dcterms:created xsi:type="dcterms:W3CDTF">2006-07-24T13:06:41Z</dcterms:created>
  <dcterms:modified xsi:type="dcterms:W3CDTF">2012-07-31T17:16:52Z</dcterms:modified>
</cp:coreProperties>
</file>